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51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9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64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94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6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76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23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86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62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8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0805-8412-4C99-87A7-7C9A4C47B16C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F39B-EC9E-4BF5-B965-189F718376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33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png">
            <a:extLst>
              <a:ext uri="{FF2B5EF4-FFF2-40B4-BE49-F238E27FC236}">
                <a16:creationId xmlns:a16="http://schemas.microsoft.com/office/drawing/2014/main" id="{826F160D-27C6-4718-A909-08FF2AC0B2A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567" y="1377611"/>
            <a:ext cx="4928284" cy="1737378"/>
          </a:xfrm>
          <a:prstGeom prst="rect">
            <a:avLst/>
          </a:prstGeom>
        </p:spPr>
      </p:pic>
      <p:pic>
        <p:nvPicPr>
          <p:cNvPr id="5" name="image7.png">
            <a:extLst>
              <a:ext uri="{FF2B5EF4-FFF2-40B4-BE49-F238E27FC236}">
                <a16:creationId xmlns:a16="http://schemas.microsoft.com/office/drawing/2014/main" id="{DBE6A54A-9692-4170-8EE6-638903FC00D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2059" y="3257371"/>
            <a:ext cx="5388597" cy="3145671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DB72D7-3C50-4407-B4D5-43BD2D4336C1}"/>
              </a:ext>
            </a:extLst>
          </p:cNvPr>
          <p:cNvSpPr/>
          <p:nvPr/>
        </p:nvSpPr>
        <p:spPr>
          <a:xfrm>
            <a:off x="859567" y="837084"/>
            <a:ext cx="6245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研究成果論文公表時における企業等の関与の詳細な記載法</a:t>
            </a:r>
          </a:p>
          <a:p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22524" y="66501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図１</a:t>
            </a:r>
          </a:p>
        </p:txBody>
      </p:sp>
    </p:spTree>
    <p:extLst>
      <p:ext uri="{BB962C8B-B14F-4D97-AF65-F5344CB8AC3E}">
        <p14:creationId xmlns:p14="http://schemas.microsoft.com/office/powerpoint/2010/main" val="302108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 健二郎</dc:creator>
  <cp:lastModifiedBy>kazu-77</cp:lastModifiedBy>
  <cp:revision>7</cp:revision>
  <dcterms:created xsi:type="dcterms:W3CDTF">2020-06-21T16:28:11Z</dcterms:created>
  <dcterms:modified xsi:type="dcterms:W3CDTF">2020-11-26T21:56:54Z</dcterms:modified>
</cp:coreProperties>
</file>